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2" r:id="rId9"/>
    <p:sldId id="263" r:id="rId10"/>
    <p:sldId id="266" r:id="rId11"/>
    <p:sldId id="267" r:id="rId12"/>
    <p:sldId id="264" r:id="rId13"/>
    <p:sldId id="265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92B151-D6A4-4F1D-80BF-20C2A0DF2F1D}" v="127" dt="2024-10-06T09:43:54.8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88" autoAdjust="0"/>
  </p:normalViewPr>
  <p:slideViewPr>
    <p:cSldViewPr snapToGrid="0">
      <p:cViewPr varScale="1">
        <p:scale>
          <a:sx n="69" d="100"/>
          <a:sy n="69" d="100"/>
        </p:scale>
        <p:origin x="2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eo Ghisu" userId="0c00084bb1913c45" providerId="LiveId" clId="{A192B151-D6A4-4F1D-80BF-20C2A0DF2F1D}"/>
    <pc:docChg chg="undo custSel addSld modSld">
      <pc:chgData name="Matteo Ghisu" userId="0c00084bb1913c45" providerId="LiveId" clId="{A192B151-D6A4-4F1D-80BF-20C2A0DF2F1D}" dt="2024-10-06T09:51:09.579" v="3872" actId="1076"/>
      <pc:docMkLst>
        <pc:docMk/>
      </pc:docMkLst>
      <pc:sldChg chg="addSp modSp mod modAnim">
        <pc:chgData name="Matteo Ghisu" userId="0c00084bb1913c45" providerId="LiveId" clId="{A192B151-D6A4-4F1D-80BF-20C2A0DF2F1D}" dt="2024-10-06T09:36:33.813" v="3824"/>
        <pc:sldMkLst>
          <pc:docMk/>
          <pc:sldMk cId="4120196722" sldId="256"/>
        </pc:sldMkLst>
        <pc:spChg chg="add mod">
          <ac:chgData name="Matteo Ghisu" userId="0c00084bb1913c45" providerId="LiveId" clId="{A192B151-D6A4-4F1D-80BF-20C2A0DF2F1D}" dt="2024-10-06T09:15:32.444" v="3196" actId="2711"/>
          <ac:spMkLst>
            <pc:docMk/>
            <pc:sldMk cId="4120196722" sldId="256"/>
            <ac:spMk id="5" creationId="{6BD12E49-6328-3C65-A7E6-3C8EF616B2A9}"/>
          </ac:spMkLst>
        </pc:spChg>
      </pc:sldChg>
      <pc:sldChg chg="modSp mod modAnim">
        <pc:chgData name="Matteo Ghisu" userId="0c00084bb1913c45" providerId="LiveId" clId="{A192B151-D6A4-4F1D-80BF-20C2A0DF2F1D}" dt="2024-10-06T09:43:54.810" v="3864"/>
        <pc:sldMkLst>
          <pc:docMk/>
          <pc:sldMk cId="2257026260" sldId="257"/>
        </pc:sldMkLst>
        <pc:spChg chg="mod">
          <ac:chgData name="Matteo Ghisu" userId="0c00084bb1913c45" providerId="LiveId" clId="{A192B151-D6A4-4F1D-80BF-20C2A0DF2F1D}" dt="2024-10-06T09:28:07.653" v="3375" actId="1076"/>
          <ac:spMkLst>
            <pc:docMk/>
            <pc:sldMk cId="2257026260" sldId="257"/>
            <ac:spMk id="2" creationId="{EE5A74B0-F105-75A4-D7C6-25BBB12F09D4}"/>
          </ac:spMkLst>
        </pc:spChg>
      </pc:sldChg>
      <pc:sldChg chg="modAnim">
        <pc:chgData name="Matteo Ghisu" userId="0c00084bb1913c45" providerId="LiveId" clId="{A192B151-D6A4-4F1D-80BF-20C2A0DF2F1D}" dt="2024-10-06T09:39:05.910" v="3853"/>
        <pc:sldMkLst>
          <pc:docMk/>
          <pc:sldMk cId="156375147" sldId="258"/>
        </pc:sldMkLst>
      </pc:sldChg>
      <pc:sldChg chg="addSp delSp modSp mod setBg modAnim setClrOvrMap">
        <pc:chgData name="Matteo Ghisu" userId="0c00084bb1913c45" providerId="LiveId" clId="{A192B151-D6A4-4F1D-80BF-20C2A0DF2F1D}" dt="2024-10-06T09:39:51.047" v="3862"/>
        <pc:sldMkLst>
          <pc:docMk/>
          <pc:sldMk cId="3462378262" sldId="259"/>
        </pc:sldMkLst>
        <pc:spChg chg="mod">
          <ac:chgData name="Matteo Ghisu" userId="0c00084bb1913c45" providerId="LiveId" clId="{A192B151-D6A4-4F1D-80BF-20C2A0DF2F1D}" dt="2024-10-04T15:13:21.835" v="1119" actId="26606"/>
          <ac:spMkLst>
            <pc:docMk/>
            <pc:sldMk cId="3462378262" sldId="259"/>
            <ac:spMk id="2" creationId="{8D5451D5-7ABF-8548-9E21-E45A03C5B980}"/>
          </ac:spMkLst>
        </pc:spChg>
        <pc:spChg chg="mod">
          <ac:chgData name="Matteo Ghisu" userId="0c00084bb1913c45" providerId="LiveId" clId="{A192B151-D6A4-4F1D-80BF-20C2A0DF2F1D}" dt="2024-10-04T15:13:21.835" v="1119" actId="26606"/>
          <ac:spMkLst>
            <pc:docMk/>
            <pc:sldMk cId="3462378262" sldId="259"/>
            <ac:spMk id="3" creationId="{28FA67D7-A47D-F547-F904-AC5948F99BA3}"/>
          </ac:spMkLst>
        </pc:spChg>
        <pc:spChg chg="add del">
          <ac:chgData name="Matteo Ghisu" userId="0c00084bb1913c45" providerId="LiveId" clId="{A192B151-D6A4-4F1D-80BF-20C2A0DF2F1D}" dt="2024-10-04T15:13:21.835" v="1119" actId="26606"/>
          <ac:spMkLst>
            <pc:docMk/>
            <pc:sldMk cId="3462378262" sldId="259"/>
            <ac:spMk id="6" creationId="{AC6EBE12-9B3E-43CB-B552-2C7A13853712}"/>
          </ac:spMkLst>
        </pc:spChg>
        <pc:spChg chg="add del">
          <ac:chgData name="Matteo Ghisu" userId="0c00084bb1913c45" providerId="LiveId" clId="{A192B151-D6A4-4F1D-80BF-20C2A0DF2F1D}" dt="2024-10-04T15:13:21.835" v="1119" actId="26606"/>
          <ac:spMkLst>
            <pc:docMk/>
            <pc:sldMk cId="3462378262" sldId="259"/>
            <ac:spMk id="8" creationId="{AF2529C0-FA6B-474D-B1E5-73BA7011F599}"/>
          </ac:spMkLst>
        </pc:spChg>
        <pc:spChg chg="add del">
          <ac:chgData name="Matteo Ghisu" userId="0c00084bb1913c45" providerId="LiveId" clId="{A192B151-D6A4-4F1D-80BF-20C2A0DF2F1D}" dt="2024-10-04T15:13:16.688" v="1117" actId="26606"/>
          <ac:spMkLst>
            <pc:docMk/>
            <pc:sldMk cId="3462378262" sldId="259"/>
            <ac:spMk id="9" creationId="{9DA15B1D-0133-4CB3-B7CC-61FA728745D1}"/>
          </ac:spMkLst>
        </pc:spChg>
        <pc:spChg chg="add del">
          <ac:chgData name="Matteo Ghisu" userId="0c00084bb1913c45" providerId="LiveId" clId="{A192B151-D6A4-4F1D-80BF-20C2A0DF2F1D}" dt="2024-10-04T15:13:16.688" v="1117" actId="26606"/>
          <ac:spMkLst>
            <pc:docMk/>
            <pc:sldMk cId="3462378262" sldId="259"/>
            <ac:spMk id="13" creationId="{B5BA9375-863F-4B24-9083-14FE819F8E05}"/>
          </ac:spMkLst>
        </pc:spChg>
        <pc:picChg chg="add mod">
          <ac:chgData name="Matteo Ghisu" userId="0c00084bb1913c45" providerId="LiveId" clId="{A192B151-D6A4-4F1D-80BF-20C2A0DF2F1D}" dt="2024-10-04T15:16:22.700" v="1155" actId="1076"/>
          <ac:picMkLst>
            <pc:docMk/>
            <pc:sldMk cId="3462378262" sldId="259"/>
            <ac:picMk id="4" creationId="{BDC72D9E-4259-8229-8D62-02DB49D8CD0B}"/>
          </ac:picMkLst>
        </pc:picChg>
        <pc:picChg chg="add mod">
          <ac:chgData name="Matteo Ghisu" userId="0c00084bb1913c45" providerId="LiveId" clId="{A192B151-D6A4-4F1D-80BF-20C2A0DF2F1D}" dt="2024-10-04T15:16:11.788" v="1148" actId="1076"/>
          <ac:picMkLst>
            <pc:docMk/>
            <pc:sldMk cId="3462378262" sldId="259"/>
            <ac:picMk id="5" creationId="{9B6B3CBB-B7FF-82E7-0169-BD5C72DA119B}"/>
          </ac:picMkLst>
        </pc:picChg>
        <pc:picChg chg="add del">
          <ac:chgData name="Matteo Ghisu" userId="0c00084bb1913c45" providerId="LiveId" clId="{A192B151-D6A4-4F1D-80BF-20C2A0DF2F1D}" dt="2024-10-04T15:13:21.835" v="1119" actId="26606"/>
          <ac:picMkLst>
            <pc:docMk/>
            <pc:sldMk cId="3462378262" sldId="259"/>
            <ac:picMk id="7" creationId="{137465C4-4FD6-41C0-9B8F-23FDEF424475}"/>
          </ac:picMkLst>
        </pc:picChg>
        <pc:picChg chg="add mod">
          <ac:chgData name="Matteo Ghisu" userId="0c00084bb1913c45" providerId="LiveId" clId="{A192B151-D6A4-4F1D-80BF-20C2A0DF2F1D}" dt="2024-10-04T15:16:16.729" v="1152" actId="1076"/>
          <ac:picMkLst>
            <pc:docMk/>
            <pc:sldMk cId="3462378262" sldId="259"/>
            <ac:picMk id="10" creationId="{9E69C4DB-233B-540B-8496-BE61E260A363}"/>
          </ac:picMkLst>
        </pc:picChg>
        <pc:picChg chg="add del">
          <ac:chgData name="Matteo Ghisu" userId="0c00084bb1913c45" providerId="LiveId" clId="{A192B151-D6A4-4F1D-80BF-20C2A0DF2F1D}" dt="2024-10-04T15:13:16.688" v="1117" actId="26606"/>
          <ac:picMkLst>
            <pc:docMk/>
            <pc:sldMk cId="3462378262" sldId="259"/>
            <ac:picMk id="11" creationId="{3EF2F61C-287D-47BC-878F-C876F74FFDD2}"/>
          </ac:picMkLst>
        </pc:picChg>
        <pc:picChg chg="add mod">
          <ac:chgData name="Matteo Ghisu" userId="0c00084bb1913c45" providerId="LiveId" clId="{A192B151-D6A4-4F1D-80BF-20C2A0DF2F1D}" dt="2024-10-04T15:16:21.314" v="1154" actId="688"/>
          <ac:picMkLst>
            <pc:docMk/>
            <pc:sldMk cId="3462378262" sldId="259"/>
            <ac:picMk id="12" creationId="{F17C6B09-0F81-09D9-392F-2D25B3498475}"/>
          </ac:picMkLst>
        </pc:picChg>
      </pc:sldChg>
      <pc:sldChg chg="addSp modSp mod">
        <pc:chgData name="Matteo Ghisu" userId="0c00084bb1913c45" providerId="LiveId" clId="{A192B151-D6A4-4F1D-80BF-20C2A0DF2F1D}" dt="2024-10-04T14:11:27.480" v="30" actId="113"/>
        <pc:sldMkLst>
          <pc:docMk/>
          <pc:sldMk cId="702675667" sldId="260"/>
        </pc:sldMkLst>
        <pc:spChg chg="mod">
          <ac:chgData name="Matteo Ghisu" userId="0c00084bb1913c45" providerId="LiveId" clId="{A192B151-D6A4-4F1D-80BF-20C2A0DF2F1D}" dt="2024-10-04T14:09:53.014" v="22" actId="13822"/>
          <ac:spMkLst>
            <pc:docMk/>
            <pc:sldMk cId="702675667" sldId="260"/>
            <ac:spMk id="5" creationId="{E91B1575-121C-3D31-7C94-514D5F6B919D}"/>
          </ac:spMkLst>
        </pc:spChg>
        <pc:spChg chg="mod">
          <ac:chgData name="Matteo Ghisu" userId="0c00084bb1913c45" providerId="LiveId" clId="{A192B151-D6A4-4F1D-80BF-20C2A0DF2F1D}" dt="2024-10-04T14:11:23.234" v="29" actId="1076"/>
          <ac:spMkLst>
            <pc:docMk/>
            <pc:sldMk cId="702675667" sldId="260"/>
            <ac:spMk id="6" creationId="{7314D87B-7F6C-2125-A2F1-B8C56B91F52A}"/>
          </ac:spMkLst>
        </pc:spChg>
        <pc:spChg chg="mod">
          <ac:chgData name="Matteo Ghisu" userId="0c00084bb1913c45" providerId="LiveId" clId="{A192B151-D6A4-4F1D-80BF-20C2A0DF2F1D}" dt="2024-10-04T14:11:27.480" v="30" actId="113"/>
          <ac:spMkLst>
            <pc:docMk/>
            <pc:sldMk cId="702675667" sldId="260"/>
            <ac:spMk id="8" creationId="{C332714E-A01F-D69C-806B-9CA6B1B9C541}"/>
          </ac:spMkLst>
        </pc:spChg>
        <pc:spChg chg="add mod">
          <ac:chgData name="Matteo Ghisu" userId="0c00084bb1913c45" providerId="LiveId" clId="{A192B151-D6A4-4F1D-80BF-20C2A0DF2F1D}" dt="2024-10-04T14:07:45.542" v="8" actId="767"/>
          <ac:spMkLst>
            <pc:docMk/>
            <pc:sldMk cId="702675667" sldId="260"/>
            <ac:spMk id="25" creationId="{AF1FB2E4-5C35-FAE9-C506-24AEEECD4733}"/>
          </ac:spMkLst>
        </pc:spChg>
        <pc:spChg chg="add mod">
          <ac:chgData name="Matteo Ghisu" userId="0c00084bb1913c45" providerId="LiveId" clId="{A192B151-D6A4-4F1D-80BF-20C2A0DF2F1D}" dt="2024-10-04T14:08:47.744" v="21" actId="2711"/>
          <ac:spMkLst>
            <pc:docMk/>
            <pc:sldMk cId="702675667" sldId="260"/>
            <ac:spMk id="30" creationId="{017B57B9-CBD4-AD5F-8B03-90DD4E803B50}"/>
          </ac:spMkLst>
        </pc:spChg>
        <pc:cxnChg chg="mod">
          <ac:chgData name="Matteo Ghisu" userId="0c00084bb1913c45" providerId="LiveId" clId="{A192B151-D6A4-4F1D-80BF-20C2A0DF2F1D}" dt="2024-10-04T14:08:01.540" v="11" actId="14100"/>
          <ac:cxnSpMkLst>
            <pc:docMk/>
            <pc:sldMk cId="702675667" sldId="260"/>
            <ac:cxnSpMk id="11" creationId="{C42AEB13-8E14-6E5A-2284-EA5D13718883}"/>
          </ac:cxnSpMkLst>
        </pc:cxnChg>
        <pc:cxnChg chg="mod">
          <ac:chgData name="Matteo Ghisu" userId="0c00084bb1913c45" providerId="LiveId" clId="{A192B151-D6A4-4F1D-80BF-20C2A0DF2F1D}" dt="2024-10-04T14:08:05.898" v="12" actId="14100"/>
          <ac:cxnSpMkLst>
            <pc:docMk/>
            <pc:sldMk cId="702675667" sldId="260"/>
            <ac:cxnSpMk id="13" creationId="{5EE588E6-AC23-843C-1FD7-2C676CF1E66E}"/>
          </ac:cxnSpMkLst>
        </pc:cxnChg>
        <pc:cxnChg chg="mod">
          <ac:chgData name="Matteo Ghisu" userId="0c00084bb1913c45" providerId="LiveId" clId="{A192B151-D6A4-4F1D-80BF-20C2A0DF2F1D}" dt="2024-10-04T14:07:24.530" v="6" actId="14100"/>
          <ac:cxnSpMkLst>
            <pc:docMk/>
            <pc:sldMk cId="702675667" sldId="260"/>
            <ac:cxnSpMk id="18" creationId="{CD42EC60-DE3D-25A1-A620-0A1BE8711A83}"/>
          </ac:cxnSpMkLst>
        </pc:cxnChg>
      </pc:sldChg>
      <pc:sldChg chg="addSp delSp modSp new mod">
        <pc:chgData name="Matteo Ghisu" userId="0c00084bb1913c45" providerId="LiveId" clId="{A192B151-D6A4-4F1D-80BF-20C2A0DF2F1D}" dt="2024-10-06T09:23:32.326" v="3323" actId="20577"/>
        <pc:sldMkLst>
          <pc:docMk/>
          <pc:sldMk cId="124429731" sldId="261"/>
        </pc:sldMkLst>
        <pc:spChg chg="mod">
          <ac:chgData name="Matteo Ghisu" userId="0c00084bb1913c45" providerId="LiveId" clId="{A192B151-D6A4-4F1D-80BF-20C2A0DF2F1D}" dt="2024-10-06T09:21:35.641" v="3308" actId="1076"/>
          <ac:spMkLst>
            <pc:docMk/>
            <pc:sldMk cId="124429731" sldId="261"/>
            <ac:spMk id="2" creationId="{093F4023-A925-A2C3-A703-BDF74A96F8D1}"/>
          </ac:spMkLst>
        </pc:spChg>
        <pc:spChg chg="mod">
          <ac:chgData name="Matteo Ghisu" userId="0c00084bb1913c45" providerId="LiveId" clId="{A192B151-D6A4-4F1D-80BF-20C2A0DF2F1D}" dt="2024-10-06T09:23:32.326" v="3323" actId="20577"/>
          <ac:spMkLst>
            <pc:docMk/>
            <pc:sldMk cId="124429731" sldId="261"/>
            <ac:spMk id="3" creationId="{A0BE6094-A453-F1C6-A458-DD8AC90BA9F1}"/>
          </ac:spMkLst>
        </pc:spChg>
        <pc:picChg chg="add del mod">
          <ac:chgData name="Matteo Ghisu" userId="0c00084bb1913c45" providerId="LiveId" clId="{A192B151-D6A4-4F1D-80BF-20C2A0DF2F1D}" dt="2024-10-04T14:19:01.502" v="212" actId="478"/>
          <ac:picMkLst>
            <pc:docMk/>
            <pc:sldMk cId="124429731" sldId="261"/>
            <ac:picMk id="5" creationId="{0E74502D-64A3-E3B4-3DA4-0B3337F31312}"/>
          </ac:picMkLst>
        </pc:picChg>
        <pc:picChg chg="add mod">
          <ac:chgData name="Matteo Ghisu" userId="0c00084bb1913c45" providerId="LiveId" clId="{A192B151-D6A4-4F1D-80BF-20C2A0DF2F1D}" dt="2024-10-06T09:21:55.347" v="3313" actId="14100"/>
          <ac:picMkLst>
            <pc:docMk/>
            <pc:sldMk cId="124429731" sldId="261"/>
            <ac:picMk id="6" creationId="{C7D5197C-E8CB-410B-F637-A75679620A18}"/>
          </ac:picMkLst>
        </pc:picChg>
        <pc:picChg chg="add mod">
          <ac:chgData name="Matteo Ghisu" userId="0c00084bb1913c45" providerId="LiveId" clId="{A192B151-D6A4-4F1D-80BF-20C2A0DF2F1D}" dt="2024-10-06T09:21:03.572" v="3304" actId="1076"/>
          <ac:picMkLst>
            <pc:docMk/>
            <pc:sldMk cId="124429731" sldId="261"/>
            <ac:picMk id="7" creationId="{89B08494-3BCD-594D-2326-B27480A0F09A}"/>
          </ac:picMkLst>
        </pc:picChg>
        <pc:picChg chg="add mod">
          <ac:chgData name="Matteo Ghisu" userId="0c00084bb1913c45" providerId="LiveId" clId="{A192B151-D6A4-4F1D-80BF-20C2A0DF2F1D}" dt="2024-10-06T09:21:29.097" v="3307" actId="1076"/>
          <ac:picMkLst>
            <pc:docMk/>
            <pc:sldMk cId="124429731" sldId="261"/>
            <ac:picMk id="8" creationId="{F5B91EB6-BB3B-0D5E-1871-B269B92C56B5}"/>
          </ac:picMkLst>
        </pc:picChg>
      </pc:sldChg>
      <pc:sldChg chg="addSp modSp new mod">
        <pc:chgData name="Matteo Ghisu" userId="0c00084bb1913c45" providerId="LiveId" clId="{A192B151-D6A4-4F1D-80BF-20C2A0DF2F1D}" dt="2024-10-06T09:23:24.739" v="3321" actId="20577"/>
        <pc:sldMkLst>
          <pc:docMk/>
          <pc:sldMk cId="3109094077" sldId="262"/>
        </pc:sldMkLst>
        <pc:spChg chg="mod">
          <ac:chgData name="Matteo Ghisu" userId="0c00084bb1913c45" providerId="LiveId" clId="{A192B151-D6A4-4F1D-80BF-20C2A0DF2F1D}" dt="2024-10-04T15:00:50.435" v="864" actId="1076"/>
          <ac:spMkLst>
            <pc:docMk/>
            <pc:sldMk cId="3109094077" sldId="262"/>
            <ac:spMk id="2" creationId="{766F3BDF-4104-720E-B326-CFBEFDEBD33E}"/>
          </ac:spMkLst>
        </pc:spChg>
        <pc:spChg chg="mod">
          <ac:chgData name="Matteo Ghisu" userId="0c00084bb1913c45" providerId="LiveId" clId="{A192B151-D6A4-4F1D-80BF-20C2A0DF2F1D}" dt="2024-10-06T09:23:24.739" v="3321" actId="20577"/>
          <ac:spMkLst>
            <pc:docMk/>
            <pc:sldMk cId="3109094077" sldId="262"/>
            <ac:spMk id="3" creationId="{F2EE8968-F37D-0425-F52E-0A8726FA3FF7}"/>
          </ac:spMkLst>
        </pc:spChg>
        <pc:picChg chg="add mod">
          <ac:chgData name="Matteo Ghisu" userId="0c00084bb1913c45" providerId="LiveId" clId="{A192B151-D6A4-4F1D-80BF-20C2A0DF2F1D}" dt="2024-10-04T14:58:02.580" v="623" actId="1076"/>
          <ac:picMkLst>
            <pc:docMk/>
            <pc:sldMk cId="3109094077" sldId="262"/>
            <ac:picMk id="5" creationId="{D86F0ECE-C462-ED71-20CA-C4BA2A3E7548}"/>
          </ac:picMkLst>
        </pc:picChg>
      </pc:sldChg>
      <pc:sldChg chg="addSp delSp modSp new mod">
        <pc:chgData name="Matteo Ghisu" userId="0c00084bb1913c45" providerId="LiveId" clId="{A192B151-D6A4-4F1D-80BF-20C2A0DF2F1D}" dt="2024-10-04T15:47:22.302" v="1719" actId="20577"/>
        <pc:sldMkLst>
          <pc:docMk/>
          <pc:sldMk cId="2394218008" sldId="263"/>
        </pc:sldMkLst>
        <pc:spChg chg="mod">
          <ac:chgData name="Matteo Ghisu" userId="0c00084bb1913c45" providerId="LiveId" clId="{A192B151-D6A4-4F1D-80BF-20C2A0DF2F1D}" dt="2024-10-04T15:09:16.058" v="1105" actId="1076"/>
          <ac:spMkLst>
            <pc:docMk/>
            <pc:sldMk cId="2394218008" sldId="263"/>
            <ac:spMk id="2" creationId="{3865A28C-3070-DE3F-0D7D-97F0D6E4ECCC}"/>
          </ac:spMkLst>
        </pc:spChg>
        <pc:spChg chg="del">
          <ac:chgData name="Matteo Ghisu" userId="0c00084bb1913c45" providerId="LiveId" clId="{A192B151-D6A4-4F1D-80BF-20C2A0DF2F1D}" dt="2024-10-04T15:03:40.124" v="880" actId="22"/>
          <ac:spMkLst>
            <pc:docMk/>
            <pc:sldMk cId="2394218008" sldId="263"/>
            <ac:spMk id="3" creationId="{180C62EF-F8BD-7D4F-86E1-13541DF73B18}"/>
          </ac:spMkLst>
        </pc:spChg>
        <pc:spChg chg="add del mod">
          <ac:chgData name="Matteo Ghisu" userId="0c00084bb1913c45" providerId="LiveId" clId="{A192B151-D6A4-4F1D-80BF-20C2A0DF2F1D}" dt="2024-10-04T15:04:51.801" v="890"/>
          <ac:spMkLst>
            <pc:docMk/>
            <pc:sldMk cId="2394218008" sldId="263"/>
            <ac:spMk id="6" creationId="{22CC3056-B75B-B343-97DE-4B189D27E25E}"/>
          </ac:spMkLst>
        </pc:spChg>
        <pc:spChg chg="add mod">
          <ac:chgData name="Matteo Ghisu" userId="0c00084bb1913c45" providerId="LiveId" clId="{A192B151-D6A4-4F1D-80BF-20C2A0DF2F1D}" dt="2024-10-04T15:47:22.302" v="1719" actId="20577"/>
          <ac:spMkLst>
            <pc:docMk/>
            <pc:sldMk cId="2394218008" sldId="263"/>
            <ac:spMk id="7" creationId="{65C1A97B-207C-D0EA-5D0E-BC2DD8228B5E}"/>
          </ac:spMkLst>
        </pc:spChg>
        <pc:picChg chg="add mod ord">
          <ac:chgData name="Matteo Ghisu" userId="0c00084bb1913c45" providerId="LiveId" clId="{A192B151-D6A4-4F1D-80BF-20C2A0DF2F1D}" dt="2024-10-04T15:04:01.751" v="884" actId="1076"/>
          <ac:picMkLst>
            <pc:docMk/>
            <pc:sldMk cId="2394218008" sldId="263"/>
            <ac:picMk id="5" creationId="{41E5EF04-40B2-6391-5C7B-74E24B536965}"/>
          </ac:picMkLst>
        </pc:picChg>
      </pc:sldChg>
      <pc:sldChg chg="addSp modSp new mod">
        <pc:chgData name="Matteo Ghisu" userId="0c00084bb1913c45" providerId="LiveId" clId="{A192B151-D6A4-4F1D-80BF-20C2A0DF2F1D}" dt="2024-10-06T09:11:43.944" v="3151" actId="2711"/>
        <pc:sldMkLst>
          <pc:docMk/>
          <pc:sldMk cId="3516040548" sldId="264"/>
        </pc:sldMkLst>
        <pc:spChg chg="mod">
          <ac:chgData name="Matteo Ghisu" userId="0c00084bb1913c45" providerId="LiveId" clId="{A192B151-D6A4-4F1D-80BF-20C2A0DF2F1D}" dt="2024-10-04T15:34:11.796" v="1448" actId="1076"/>
          <ac:spMkLst>
            <pc:docMk/>
            <pc:sldMk cId="3516040548" sldId="264"/>
            <ac:spMk id="2" creationId="{4B4845F0-F72D-8893-9317-41E170C01571}"/>
          </ac:spMkLst>
        </pc:spChg>
        <pc:spChg chg="mod">
          <ac:chgData name="Matteo Ghisu" userId="0c00084bb1913c45" providerId="LiveId" clId="{A192B151-D6A4-4F1D-80BF-20C2A0DF2F1D}" dt="2024-10-06T09:11:43.944" v="3151" actId="2711"/>
          <ac:spMkLst>
            <pc:docMk/>
            <pc:sldMk cId="3516040548" sldId="264"/>
            <ac:spMk id="3" creationId="{B5B1623F-F2A6-29EE-77BB-362A581D74E8}"/>
          </ac:spMkLst>
        </pc:spChg>
        <pc:picChg chg="add mod">
          <ac:chgData name="Matteo Ghisu" userId="0c00084bb1913c45" providerId="LiveId" clId="{A192B151-D6A4-4F1D-80BF-20C2A0DF2F1D}" dt="2024-10-04T15:26:53.123" v="1359" actId="14100"/>
          <ac:picMkLst>
            <pc:docMk/>
            <pc:sldMk cId="3516040548" sldId="264"/>
            <ac:picMk id="5" creationId="{AAAA2E7D-D1BF-A5F4-9EBA-CD08973F341B}"/>
          </ac:picMkLst>
        </pc:picChg>
        <pc:picChg chg="add mod">
          <ac:chgData name="Matteo Ghisu" userId="0c00084bb1913c45" providerId="LiveId" clId="{A192B151-D6A4-4F1D-80BF-20C2A0DF2F1D}" dt="2024-10-04T15:23:27.618" v="1347" actId="14100"/>
          <ac:picMkLst>
            <pc:docMk/>
            <pc:sldMk cId="3516040548" sldId="264"/>
            <ac:picMk id="7" creationId="{AACE36A2-1097-20D5-FCB6-A76C69C71225}"/>
          </ac:picMkLst>
        </pc:picChg>
      </pc:sldChg>
      <pc:sldChg chg="addSp delSp modSp new mod">
        <pc:chgData name="Matteo Ghisu" userId="0c00084bb1913c45" providerId="LiveId" clId="{A192B151-D6A4-4F1D-80BF-20C2A0DF2F1D}" dt="2024-10-06T09:24:22.467" v="3333" actId="2711"/>
        <pc:sldMkLst>
          <pc:docMk/>
          <pc:sldMk cId="2786252764" sldId="265"/>
        </pc:sldMkLst>
        <pc:spChg chg="mod">
          <ac:chgData name="Matteo Ghisu" userId="0c00084bb1913c45" providerId="LiveId" clId="{A192B151-D6A4-4F1D-80BF-20C2A0DF2F1D}" dt="2024-10-06T09:24:18.086" v="3332" actId="2711"/>
          <ac:spMkLst>
            <pc:docMk/>
            <pc:sldMk cId="2786252764" sldId="265"/>
            <ac:spMk id="2" creationId="{EE8F7629-ACA8-3003-360B-0CC6516FD7BC}"/>
          </ac:spMkLst>
        </pc:spChg>
        <pc:spChg chg="del">
          <ac:chgData name="Matteo Ghisu" userId="0c00084bb1913c45" providerId="LiveId" clId="{A192B151-D6A4-4F1D-80BF-20C2A0DF2F1D}" dt="2024-10-04T15:25:06.368" v="1350" actId="22"/>
          <ac:spMkLst>
            <pc:docMk/>
            <pc:sldMk cId="2786252764" sldId="265"/>
            <ac:spMk id="3" creationId="{267CD29D-5F81-0E2E-CDA1-89E6E2CF71C9}"/>
          </ac:spMkLst>
        </pc:spChg>
        <pc:spChg chg="add mod">
          <ac:chgData name="Matteo Ghisu" userId="0c00084bb1913c45" providerId="LiveId" clId="{A192B151-D6A4-4F1D-80BF-20C2A0DF2F1D}" dt="2024-10-06T09:24:22.467" v="3333" actId="2711"/>
          <ac:spMkLst>
            <pc:docMk/>
            <pc:sldMk cId="2786252764" sldId="265"/>
            <ac:spMk id="8" creationId="{B65EDED1-C3FF-43F1-5C7B-220D943B32BA}"/>
          </ac:spMkLst>
        </pc:spChg>
        <pc:picChg chg="add mod ord">
          <ac:chgData name="Matteo Ghisu" userId="0c00084bb1913c45" providerId="LiveId" clId="{A192B151-D6A4-4F1D-80BF-20C2A0DF2F1D}" dt="2024-10-04T15:33:20.561" v="1444" actId="14100"/>
          <ac:picMkLst>
            <pc:docMk/>
            <pc:sldMk cId="2786252764" sldId="265"/>
            <ac:picMk id="5" creationId="{8711E428-4553-9EF2-C0BE-B53C9013918E}"/>
          </ac:picMkLst>
        </pc:picChg>
        <pc:picChg chg="add mod">
          <ac:chgData name="Matteo Ghisu" userId="0c00084bb1913c45" providerId="LiveId" clId="{A192B151-D6A4-4F1D-80BF-20C2A0DF2F1D}" dt="2024-10-04T15:33:23.670" v="1445" actId="14100"/>
          <ac:picMkLst>
            <pc:docMk/>
            <pc:sldMk cId="2786252764" sldId="265"/>
            <ac:picMk id="7" creationId="{597F9F9C-DB3E-AC4A-2534-507342A70E2E}"/>
          </ac:picMkLst>
        </pc:picChg>
      </pc:sldChg>
      <pc:sldChg chg="addSp modSp new mod">
        <pc:chgData name="Matteo Ghisu" userId="0c00084bb1913c45" providerId="LiveId" clId="{A192B151-D6A4-4F1D-80BF-20C2A0DF2F1D}" dt="2024-10-06T09:11:13.553" v="3149" actId="2711"/>
        <pc:sldMkLst>
          <pc:docMk/>
          <pc:sldMk cId="3788577472" sldId="266"/>
        </pc:sldMkLst>
        <pc:spChg chg="mod">
          <ac:chgData name="Matteo Ghisu" userId="0c00084bb1913c45" providerId="LiveId" clId="{A192B151-D6A4-4F1D-80BF-20C2A0DF2F1D}" dt="2024-10-04T15:37:05.975" v="1483" actId="1076"/>
          <ac:spMkLst>
            <pc:docMk/>
            <pc:sldMk cId="3788577472" sldId="266"/>
            <ac:spMk id="2" creationId="{EDB8F29B-3F7B-4B0D-47A5-9B8627AC27DC}"/>
          </ac:spMkLst>
        </pc:spChg>
        <pc:spChg chg="mod">
          <ac:chgData name="Matteo Ghisu" userId="0c00084bb1913c45" providerId="LiveId" clId="{A192B151-D6A4-4F1D-80BF-20C2A0DF2F1D}" dt="2024-10-06T09:11:02.579" v="3148" actId="2711"/>
          <ac:spMkLst>
            <pc:docMk/>
            <pc:sldMk cId="3788577472" sldId="266"/>
            <ac:spMk id="3" creationId="{E4F58D28-0FCA-B43E-618E-2F8AF7DD08A0}"/>
          </ac:spMkLst>
        </pc:spChg>
        <pc:spChg chg="add mod">
          <ac:chgData name="Matteo Ghisu" userId="0c00084bb1913c45" providerId="LiveId" clId="{A192B151-D6A4-4F1D-80BF-20C2A0DF2F1D}" dt="2024-10-06T09:11:13.553" v="3149" actId="2711"/>
          <ac:spMkLst>
            <pc:docMk/>
            <pc:sldMk cId="3788577472" sldId="266"/>
            <ac:spMk id="6" creationId="{7A1DD93D-37AE-B807-D113-56241B1B1F3F}"/>
          </ac:spMkLst>
        </pc:spChg>
        <pc:picChg chg="add mod">
          <ac:chgData name="Matteo Ghisu" userId="0c00084bb1913c45" providerId="LiveId" clId="{A192B151-D6A4-4F1D-80BF-20C2A0DF2F1D}" dt="2024-10-04T15:41:25.387" v="1519" actId="1076"/>
          <ac:picMkLst>
            <pc:docMk/>
            <pc:sldMk cId="3788577472" sldId="266"/>
            <ac:picMk id="4" creationId="{80FCCB91-886D-07C8-6A79-DD815E8FD520}"/>
          </ac:picMkLst>
        </pc:picChg>
        <pc:picChg chg="add mod">
          <ac:chgData name="Matteo Ghisu" userId="0c00084bb1913c45" providerId="LiveId" clId="{A192B151-D6A4-4F1D-80BF-20C2A0DF2F1D}" dt="2024-10-04T15:42:22.696" v="1525" actId="14100"/>
          <ac:picMkLst>
            <pc:docMk/>
            <pc:sldMk cId="3788577472" sldId="266"/>
            <ac:picMk id="5" creationId="{ED344FA7-86B3-8714-7A3D-AFA8F48211E0}"/>
          </ac:picMkLst>
        </pc:picChg>
      </pc:sldChg>
      <pc:sldChg chg="addSp modSp new mod">
        <pc:chgData name="Matteo Ghisu" userId="0c00084bb1913c45" providerId="LiveId" clId="{A192B151-D6A4-4F1D-80BF-20C2A0DF2F1D}" dt="2024-10-06T09:24:03.022" v="3331" actId="20577"/>
        <pc:sldMkLst>
          <pc:docMk/>
          <pc:sldMk cId="3178307536" sldId="267"/>
        </pc:sldMkLst>
        <pc:spChg chg="mod">
          <ac:chgData name="Matteo Ghisu" userId="0c00084bb1913c45" providerId="LiveId" clId="{A192B151-D6A4-4F1D-80BF-20C2A0DF2F1D}" dt="2024-10-06T08:29:49.704" v="1764" actId="1076"/>
          <ac:spMkLst>
            <pc:docMk/>
            <pc:sldMk cId="3178307536" sldId="267"/>
            <ac:spMk id="2" creationId="{802C7A60-8347-7948-E054-5A762E012D78}"/>
          </ac:spMkLst>
        </pc:spChg>
        <pc:spChg chg="mod">
          <ac:chgData name="Matteo Ghisu" userId="0c00084bb1913c45" providerId="LiveId" clId="{A192B151-D6A4-4F1D-80BF-20C2A0DF2F1D}" dt="2024-10-06T09:07:47.439" v="3123"/>
          <ac:spMkLst>
            <pc:docMk/>
            <pc:sldMk cId="3178307536" sldId="267"/>
            <ac:spMk id="3" creationId="{308A5647-0503-953B-6753-0FC19DF79921}"/>
          </ac:spMkLst>
        </pc:spChg>
        <pc:spChg chg="add mod">
          <ac:chgData name="Matteo Ghisu" userId="0c00084bb1913c45" providerId="LiveId" clId="{A192B151-D6A4-4F1D-80BF-20C2A0DF2F1D}" dt="2024-10-06T08:35:58.201" v="1831" actId="767"/>
          <ac:spMkLst>
            <pc:docMk/>
            <pc:sldMk cId="3178307536" sldId="267"/>
            <ac:spMk id="4" creationId="{994D53FE-657C-D0F0-AB56-11A2F8E0F763}"/>
          </ac:spMkLst>
        </pc:spChg>
        <pc:spChg chg="add mod">
          <ac:chgData name="Matteo Ghisu" userId="0c00084bb1913c45" providerId="LiveId" clId="{A192B151-D6A4-4F1D-80BF-20C2A0DF2F1D}" dt="2024-10-06T08:41:49.210" v="2087" actId="1076"/>
          <ac:spMkLst>
            <pc:docMk/>
            <pc:sldMk cId="3178307536" sldId="267"/>
            <ac:spMk id="5" creationId="{D1EE84C8-54DA-6DC1-18F3-7C8824978BF1}"/>
          </ac:spMkLst>
        </pc:spChg>
        <pc:spChg chg="add mod">
          <ac:chgData name="Matteo Ghisu" userId="0c00084bb1913c45" providerId="LiveId" clId="{A192B151-D6A4-4F1D-80BF-20C2A0DF2F1D}" dt="2024-10-06T09:24:03.022" v="3331" actId="20577"/>
          <ac:spMkLst>
            <pc:docMk/>
            <pc:sldMk cId="3178307536" sldId="267"/>
            <ac:spMk id="6" creationId="{3F80DC74-8AFE-7BBE-82BD-EF0262A81496}"/>
          </ac:spMkLst>
        </pc:spChg>
      </pc:sldChg>
      <pc:sldChg chg="addSp delSp modSp new mod">
        <pc:chgData name="Matteo Ghisu" userId="0c00084bb1913c45" providerId="LiveId" clId="{A192B151-D6A4-4F1D-80BF-20C2A0DF2F1D}" dt="2024-10-06T08:53:31.643" v="2239" actId="14100"/>
        <pc:sldMkLst>
          <pc:docMk/>
          <pc:sldMk cId="4268062887" sldId="268"/>
        </pc:sldMkLst>
        <pc:spChg chg="mod">
          <ac:chgData name="Matteo Ghisu" userId="0c00084bb1913c45" providerId="LiveId" clId="{A192B151-D6A4-4F1D-80BF-20C2A0DF2F1D}" dt="2024-10-06T08:45:12.131" v="2178" actId="1076"/>
          <ac:spMkLst>
            <pc:docMk/>
            <pc:sldMk cId="4268062887" sldId="268"/>
            <ac:spMk id="2" creationId="{B887C045-76ED-5ECB-4157-2E71509D54DB}"/>
          </ac:spMkLst>
        </pc:spChg>
        <pc:spChg chg="del">
          <ac:chgData name="Matteo Ghisu" userId="0c00084bb1913c45" providerId="LiveId" clId="{A192B151-D6A4-4F1D-80BF-20C2A0DF2F1D}" dt="2024-10-06T08:45:14.695" v="2179" actId="22"/>
          <ac:spMkLst>
            <pc:docMk/>
            <pc:sldMk cId="4268062887" sldId="268"/>
            <ac:spMk id="3" creationId="{8B424207-0FB4-BA03-019C-6D97E54AF83D}"/>
          </ac:spMkLst>
        </pc:spChg>
        <pc:picChg chg="add mod ord">
          <ac:chgData name="Matteo Ghisu" userId="0c00084bb1913c45" providerId="LiveId" clId="{A192B151-D6A4-4F1D-80BF-20C2A0DF2F1D}" dt="2024-10-06T08:53:27.998" v="2238" actId="14100"/>
          <ac:picMkLst>
            <pc:docMk/>
            <pc:sldMk cId="4268062887" sldId="268"/>
            <ac:picMk id="5" creationId="{9E6DDA15-9E72-8BCA-D516-98F591729EB1}"/>
          </ac:picMkLst>
        </pc:picChg>
        <pc:picChg chg="add mod">
          <ac:chgData name="Matteo Ghisu" userId="0c00084bb1913c45" providerId="LiveId" clId="{A192B151-D6A4-4F1D-80BF-20C2A0DF2F1D}" dt="2024-10-06T08:53:31.643" v="2239" actId="14100"/>
          <ac:picMkLst>
            <pc:docMk/>
            <pc:sldMk cId="4268062887" sldId="268"/>
            <ac:picMk id="7" creationId="{B569DEAC-DFFE-F402-5004-3E911AE1E2FF}"/>
          </ac:picMkLst>
        </pc:picChg>
        <pc:picChg chg="add del mod">
          <ac:chgData name="Matteo Ghisu" userId="0c00084bb1913c45" providerId="LiveId" clId="{A192B151-D6A4-4F1D-80BF-20C2A0DF2F1D}" dt="2024-10-06T08:48:59.174" v="2214" actId="478"/>
          <ac:picMkLst>
            <pc:docMk/>
            <pc:sldMk cId="4268062887" sldId="268"/>
            <ac:picMk id="9" creationId="{250A4ED5-CDB5-4077-403B-DD68EB0E7459}"/>
          </ac:picMkLst>
        </pc:picChg>
        <pc:picChg chg="add del mod">
          <ac:chgData name="Matteo Ghisu" userId="0c00084bb1913c45" providerId="LiveId" clId="{A192B151-D6A4-4F1D-80BF-20C2A0DF2F1D}" dt="2024-10-06T08:49:01.063" v="2215" actId="478"/>
          <ac:picMkLst>
            <pc:docMk/>
            <pc:sldMk cId="4268062887" sldId="268"/>
            <ac:picMk id="11" creationId="{E622D2D5-25CA-AEB1-7B50-C28914EA5478}"/>
          </ac:picMkLst>
        </pc:picChg>
      </pc:sldChg>
      <pc:sldChg chg="addSp delSp modSp new mod">
        <pc:chgData name="Matteo Ghisu" userId="0c00084bb1913c45" providerId="LiveId" clId="{A192B151-D6A4-4F1D-80BF-20C2A0DF2F1D}" dt="2024-10-06T09:51:09.579" v="3872" actId="1076"/>
        <pc:sldMkLst>
          <pc:docMk/>
          <pc:sldMk cId="1769988291" sldId="269"/>
        </pc:sldMkLst>
        <pc:spChg chg="del">
          <ac:chgData name="Matteo Ghisu" userId="0c00084bb1913c45" providerId="LiveId" clId="{A192B151-D6A4-4F1D-80BF-20C2A0DF2F1D}" dt="2024-10-06T08:50:59.379" v="2225" actId="478"/>
          <ac:spMkLst>
            <pc:docMk/>
            <pc:sldMk cId="1769988291" sldId="269"/>
            <ac:spMk id="2" creationId="{8529DF4A-8AF3-E0B2-F06F-AFA381F1EEE3}"/>
          </ac:spMkLst>
        </pc:spChg>
        <pc:spChg chg="del mod">
          <ac:chgData name="Matteo Ghisu" userId="0c00084bb1913c45" providerId="LiveId" clId="{A192B151-D6A4-4F1D-80BF-20C2A0DF2F1D}" dt="2024-10-06T08:51:02.600" v="2227" actId="478"/>
          <ac:spMkLst>
            <pc:docMk/>
            <pc:sldMk cId="1769988291" sldId="269"/>
            <ac:spMk id="3" creationId="{47FBA6AF-75BC-37D0-1CFB-0EA56F5F8774}"/>
          </ac:spMkLst>
        </pc:spChg>
        <pc:picChg chg="add mod">
          <ac:chgData name="Matteo Ghisu" userId="0c00084bb1913c45" providerId="LiveId" clId="{A192B151-D6A4-4F1D-80BF-20C2A0DF2F1D}" dt="2024-10-06T09:51:09.579" v="3872" actId="1076"/>
          <ac:picMkLst>
            <pc:docMk/>
            <pc:sldMk cId="1769988291" sldId="269"/>
            <ac:picMk id="3" creationId="{2730F95D-8DAE-28E1-E516-0ADEA5CB6824}"/>
          </ac:picMkLst>
        </pc:picChg>
        <pc:picChg chg="add mod">
          <ac:chgData name="Matteo Ghisu" userId="0c00084bb1913c45" providerId="LiveId" clId="{A192B151-D6A4-4F1D-80BF-20C2A0DF2F1D}" dt="2024-10-06T08:54:04.700" v="2246" actId="14100"/>
          <ac:picMkLst>
            <pc:docMk/>
            <pc:sldMk cId="1769988291" sldId="269"/>
            <ac:picMk id="5" creationId="{9ED6EE25-8078-21C5-06A2-0FBBACA0F9E9}"/>
          </ac:picMkLst>
        </pc:picChg>
        <pc:picChg chg="add del mod">
          <ac:chgData name="Matteo Ghisu" userId="0c00084bb1913c45" providerId="LiveId" clId="{A192B151-D6A4-4F1D-80BF-20C2A0DF2F1D}" dt="2024-10-06T09:50:52.477" v="3865" actId="478"/>
          <ac:picMkLst>
            <pc:docMk/>
            <pc:sldMk cId="1769988291" sldId="269"/>
            <ac:picMk id="7" creationId="{B4856D51-C563-CA87-5680-78508E7D9604}"/>
          </ac:picMkLst>
        </pc:picChg>
      </pc:sldChg>
      <pc:sldChg chg="modSp new mod">
        <pc:chgData name="Matteo Ghisu" userId="0c00084bb1913c45" providerId="LiveId" clId="{A192B151-D6A4-4F1D-80BF-20C2A0DF2F1D}" dt="2024-10-06T09:27:34.422" v="3374" actId="20577"/>
        <pc:sldMkLst>
          <pc:docMk/>
          <pc:sldMk cId="4024826874" sldId="270"/>
        </pc:sldMkLst>
        <pc:spChg chg="mod">
          <ac:chgData name="Matteo Ghisu" userId="0c00084bb1913c45" providerId="LiveId" clId="{A192B151-D6A4-4F1D-80BF-20C2A0DF2F1D}" dt="2024-10-06T09:04:40.499" v="3113" actId="1076"/>
          <ac:spMkLst>
            <pc:docMk/>
            <pc:sldMk cId="4024826874" sldId="270"/>
            <ac:spMk id="2" creationId="{A408908E-2EC7-CBA5-E9A4-1909950BED0D}"/>
          </ac:spMkLst>
        </pc:spChg>
        <pc:spChg chg="mod">
          <ac:chgData name="Matteo Ghisu" userId="0c00084bb1913c45" providerId="LiveId" clId="{A192B151-D6A4-4F1D-80BF-20C2A0DF2F1D}" dt="2024-10-06T09:27:34.422" v="3374" actId="20577"/>
          <ac:spMkLst>
            <pc:docMk/>
            <pc:sldMk cId="4024826874" sldId="270"/>
            <ac:spMk id="3" creationId="{4C595AE5-CA5D-67A0-5CE7-9A7F7C445D97}"/>
          </ac:spMkLst>
        </pc:spChg>
      </pc:sldChg>
      <pc:sldChg chg="addSp delSp modSp new mod">
        <pc:chgData name="Matteo Ghisu" userId="0c00084bb1913c45" providerId="LiveId" clId="{A192B151-D6A4-4F1D-80BF-20C2A0DF2F1D}" dt="2024-10-06T09:35:35.965" v="3813" actId="20577"/>
        <pc:sldMkLst>
          <pc:docMk/>
          <pc:sldMk cId="2025175255" sldId="271"/>
        </pc:sldMkLst>
        <pc:spChg chg="mod">
          <ac:chgData name="Matteo Ghisu" userId="0c00084bb1913c45" providerId="LiveId" clId="{A192B151-D6A4-4F1D-80BF-20C2A0DF2F1D}" dt="2024-10-06T09:31:15.690" v="3399" actId="1076"/>
          <ac:spMkLst>
            <pc:docMk/>
            <pc:sldMk cId="2025175255" sldId="271"/>
            <ac:spMk id="2" creationId="{F1CFF321-962C-5B7A-77D9-B27CE6BCF15F}"/>
          </ac:spMkLst>
        </pc:spChg>
        <pc:spChg chg="del">
          <ac:chgData name="Matteo Ghisu" userId="0c00084bb1913c45" providerId="LiveId" clId="{A192B151-D6A4-4F1D-80BF-20C2A0DF2F1D}" dt="2024-10-06T09:30:25.530" v="3384" actId="22"/>
          <ac:spMkLst>
            <pc:docMk/>
            <pc:sldMk cId="2025175255" sldId="271"/>
            <ac:spMk id="3" creationId="{6BF6A3DD-CFB5-A218-E3F2-38C9CA4D5748}"/>
          </ac:spMkLst>
        </pc:spChg>
        <pc:spChg chg="add mod">
          <ac:chgData name="Matteo Ghisu" userId="0c00084bb1913c45" providerId="LiveId" clId="{A192B151-D6A4-4F1D-80BF-20C2A0DF2F1D}" dt="2024-10-06T09:34:46.125" v="3802" actId="1076"/>
          <ac:spMkLst>
            <pc:docMk/>
            <pc:sldMk cId="2025175255" sldId="271"/>
            <ac:spMk id="6" creationId="{CFF129D6-95D4-3794-63AF-785FD181D6CA}"/>
          </ac:spMkLst>
        </pc:spChg>
        <pc:spChg chg="add mod">
          <ac:chgData name="Matteo Ghisu" userId="0c00084bb1913c45" providerId="LiveId" clId="{A192B151-D6A4-4F1D-80BF-20C2A0DF2F1D}" dt="2024-10-06T09:35:35.965" v="3813" actId="20577"/>
          <ac:spMkLst>
            <pc:docMk/>
            <pc:sldMk cId="2025175255" sldId="271"/>
            <ac:spMk id="7" creationId="{6EFFE7CF-B2A1-A9F6-791A-5874D5A35D85}"/>
          </ac:spMkLst>
        </pc:spChg>
        <pc:picChg chg="add mod ord">
          <ac:chgData name="Matteo Ghisu" userId="0c00084bb1913c45" providerId="LiveId" clId="{A192B151-D6A4-4F1D-80BF-20C2A0DF2F1D}" dt="2024-10-06T09:31:23.438" v="3401" actId="1076"/>
          <ac:picMkLst>
            <pc:docMk/>
            <pc:sldMk cId="2025175255" sldId="271"/>
            <ac:picMk id="5" creationId="{2DC361FD-D868-2874-6B4F-908FBC8C20C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283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7702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702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1487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10807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66375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9736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66407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2593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9124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3194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358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5290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5949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9818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4345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5122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36CB9-93BB-4EA8-B013-0F14AFC6AE42}" type="datetimeFigureOut">
              <a:rPr lang="it-IT" smtClean="0"/>
              <a:t>06/10/2024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75C4D-8E65-4664-8438-792BD4B1477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5332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41966B-6EAF-E3D6-3428-6A9C57D9D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312933"/>
            <a:ext cx="9448800" cy="1825096"/>
          </a:xfrm>
        </p:spPr>
        <p:txBody>
          <a:bodyPr>
            <a:normAutofit fontScale="90000"/>
          </a:bodyPr>
          <a:lstStyle/>
          <a:p>
            <a:pPr algn="ctr"/>
            <a:br>
              <a:rPr lang="it-IT" dirty="0"/>
            </a:br>
            <a:r>
              <a:rPr lang="it-IT" sz="8000" b="0" i="0" dirty="0">
                <a:effectLst/>
                <a:latin typeface="Colonna MT" panose="04020805060202030203" pitchFamily="82" charset="0"/>
              </a:rPr>
              <a:t>Pokémon project</a:t>
            </a:r>
            <a:endParaRPr lang="it-IT" sz="8000" dirty="0">
              <a:latin typeface="Colonna MT" panose="04020805060202030203" pitchFamily="82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EC33FAE-A402-2B4D-3DDB-1D8D4B289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104" y="2138029"/>
            <a:ext cx="5806440" cy="331179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BD12E49-6328-3C65-A7E6-3C8EF616B2A9}"/>
              </a:ext>
            </a:extLst>
          </p:cNvPr>
          <p:cNvSpPr txBox="1"/>
          <p:nvPr/>
        </p:nvSpPr>
        <p:spPr>
          <a:xfrm>
            <a:off x="526211" y="6003985"/>
            <a:ext cx="737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Berlin Sans FB Demi" panose="020E0802020502020306" pitchFamily="34" charset="0"/>
              </a:rPr>
              <a:t>By: MATTEO GHISU E FABIO MASCIA</a:t>
            </a:r>
          </a:p>
        </p:txBody>
      </p:sp>
    </p:spTree>
    <p:extLst>
      <p:ext uri="{BB962C8B-B14F-4D97-AF65-F5344CB8AC3E}">
        <p14:creationId xmlns:p14="http://schemas.microsoft.com/office/powerpoint/2010/main" val="412019672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B8F29B-3F7B-4B0D-47A5-9B8627AC2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2640" y="334605"/>
            <a:ext cx="8610600" cy="1293028"/>
          </a:xfrm>
        </p:spPr>
        <p:txBody>
          <a:bodyPr/>
          <a:lstStyle/>
          <a:p>
            <a:r>
              <a:rPr lang="it-IT" dirty="0">
                <a:latin typeface="Colonna MT" panose="04020805060202030203" pitchFamily="82" charset="0"/>
              </a:rPr>
              <a:t>Modelli statistici utilizzati</a:t>
            </a:r>
            <a:r>
              <a:rPr lang="it-IT" dirty="0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4F58D28-0FCA-B43E-618E-2F8AF7DD0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38528"/>
            <a:ext cx="10820400" cy="4024125"/>
          </a:xfrm>
        </p:spPr>
        <p:txBody>
          <a:bodyPr/>
          <a:lstStyle/>
          <a:p>
            <a:r>
              <a:rPr lang="it-IT" dirty="0">
                <a:latin typeface="Berlin Sans FB Demi" panose="020E0802020502020306" pitchFamily="34" charset="0"/>
              </a:rPr>
              <a:t>Kernel Ridge Regression(KRR)</a:t>
            </a:r>
            <a:r>
              <a:rPr lang="it-IT" dirty="0"/>
              <a:t>                  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0FCCB91-886D-07C8-6A79-DD815E8FD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694522"/>
            <a:ext cx="4698884" cy="3524163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D344FA7-86B3-8714-7A3D-AFA8F4821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576" y="2694522"/>
            <a:ext cx="5623560" cy="352416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1DD93D-37AE-B807-D113-56241B1B1F3F}"/>
              </a:ext>
            </a:extLst>
          </p:cNvPr>
          <p:cNvSpPr txBox="1"/>
          <p:nvPr/>
        </p:nvSpPr>
        <p:spPr>
          <a:xfrm>
            <a:off x="5989320" y="1885638"/>
            <a:ext cx="46939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•</a:t>
            </a:r>
            <a:r>
              <a:rPr lang="it-IT" sz="2200" dirty="0">
                <a:latin typeface="Berlin Sans FB Demi" panose="020E0802020502020306" pitchFamily="34" charset="0"/>
              </a:rPr>
              <a:t>Support Vector Regression(SVR)</a:t>
            </a:r>
          </a:p>
        </p:txBody>
      </p:sp>
    </p:spTree>
    <p:extLst>
      <p:ext uri="{BB962C8B-B14F-4D97-AF65-F5344CB8AC3E}">
        <p14:creationId xmlns:p14="http://schemas.microsoft.com/office/powerpoint/2010/main" val="3788577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2C7A60-8347-7948-E054-5A762E01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32" y="639315"/>
            <a:ext cx="8610600" cy="1293028"/>
          </a:xfrm>
        </p:spPr>
        <p:txBody>
          <a:bodyPr/>
          <a:lstStyle/>
          <a:p>
            <a:r>
              <a:rPr lang="it-IT" dirty="0">
                <a:latin typeface="Colonna MT" panose="04020805060202030203" pitchFamily="82" charset="0"/>
              </a:rPr>
              <a:t>Kernel utilizzati nei modelli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08A5647-0503-953B-6753-0FC19DF79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00785"/>
            <a:ext cx="10820400" cy="1792224"/>
          </a:xfrm>
        </p:spPr>
        <p:txBody>
          <a:bodyPr/>
          <a:lstStyle/>
          <a:p>
            <a:r>
              <a:rPr lang="it-IT" dirty="0">
                <a:latin typeface="Berlin Sans FB Demi" panose="020E0802020502020306" pitchFamily="34" charset="0"/>
              </a:rPr>
              <a:t>Lineare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Polinomiale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Rbf(radiale)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Sigmoide</a:t>
            </a:r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1EE84C8-54DA-6DC1-18F3-7C8824978BF1}"/>
              </a:ext>
            </a:extLst>
          </p:cNvPr>
          <p:cNvSpPr txBox="1"/>
          <p:nvPr/>
        </p:nvSpPr>
        <p:spPr>
          <a:xfrm>
            <a:off x="1447038" y="3483866"/>
            <a:ext cx="92979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latin typeface="Colonna MT" panose="04020805060202030203" pitchFamily="82" charset="0"/>
              </a:rPr>
              <a:t>VARIABILI UTILIZZATE NELL’ANALISI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F80DC74-8AFE-7BBE-82BD-EF0262A81496}"/>
              </a:ext>
            </a:extLst>
          </p:cNvPr>
          <p:cNvSpPr txBox="1"/>
          <p:nvPr/>
        </p:nvSpPr>
        <p:spPr>
          <a:xfrm>
            <a:off x="685800" y="4280945"/>
            <a:ext cx="40904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Berlin Sans FB Demi" panose="020E0802020502020306" pitchFamily="34" charset="0"/>
              </a:rPr>
              <a:t>· Numero carte (X)</a:t>
            </a:r>
          </a:p>
          <a:p>
            <a:r>
              <a:rPr lang="it-IT" sz="2200" dirty="0">
                <a:latin typeface="Berlin Sans FB Demi" panose="020E0802020502020306" pitchFamily="34" charset="0"/>
              </a:rPr>
              <a:t>· Commenti positivi (X)</a:t>
            </a:r>
          </a:p>
          <a:p>
            <a:r>
              <a:rPr lang="it-IT" sz="2200" dirty="0">
                <a:latin typeface="Berlin Sans FB Demi" panose="020E0802020502020306" pitchFamily="34" charset="0"/>
              </a:rPr>
              <a:t>· Prezzo reverse </a:t>
            </a:r>
            <a:r>
              <a:rPr lang="it-IT" sz="2200" dirty="0" err="1">
                <a:latin typeface="Berlin Sans FB Demi" panose="020E0802020502020306" pitchFamily="34" charset="0"/>
              </a:rPr>
              <a:t>holo</a:t>
            </a:r>
            <a:r>
              <a:rPr lang="it-IT" sz="2200" dirty="0">
                <a:latin typeface="Berlin Sans FB Demi" panose="020E0802020502020306" pitchFamily="34" charset="0"/>
              </a:rPr>
              <a:t> (€)</a:t>
            </a:r>
          </a:p>
        </p:txBody>
      </p:sp>
    </p:spTree>
    <p:extLst>
      <p:ext uri="{BB962C8B-B14F-4D97-AF65-F5344CB8AC3E}">
        <p14:creationId xmlns:p14="http://schemas.microsoft.com/office/powerpoint/2010/main" val="3178307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4845F0-F72D-8893-9317-41E170C01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9352" y="149765"/>
            <a:ext cx="8610600" cy="869440"/>
          </a:xfrm>
        </p:spPr>
        <p:txBody>
          <a:bodyPr/>
          <a:lstStyle/>
          <a:p>
            <a:r>
              <a:rPr lang="it-IT" dirty="0">
                <a:latin typeface="Colonna MT" panose="04020805060202030203" pitchFamily="82" charset="0"/>
              </a:rPr>
              <a:t>Confronto modelli statistici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B1623F-F2A6-29EE-77BB-362A581D7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360" y="966420"/>
            <a:ext cx="10820400" cy="4024125"/>
          </a:xfrm>
        </p:spPr>
        <p:txBody>
          <a:bodyPr/>
          <a:lstStyle/>
          <a:p>
            <a:pPr marL="0" indent="0" algn="ctr">
              <a:buNone/>
            </a:pPr>
            <a:r>
              <a:rPr lang="it-IT" dirty="0">
                <a:latin typeface="Berlin Sans FB Demi" panose="020E0802020502020306" pitchFamily="34" charset="0"/>
              </a:rPr>
              <a:t>Kernel Ridge Regression (KRR)</a:t>
            </a:r>
            <a:r>
              <a:rPr lang="it-IT" dirty="0"/>
              <a:t>                         </a:t>
            </a:r>
            <a:r>
              <a:rPr lang="it-IT" dirty="0">
                <a:latin typeface="Berlin Sans FB Demi" panose="020E0802020502020306" pitchFamily="34" charset="0"/>
              </a:rPr>
              <a:t>Support Vector Regression (SVR)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AAA2E7D-D1BF-A5F4-9EBA-CD08973F3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527049"/>
            <a:ext cx="5559552" cy="479145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ACE36A2-1097-20D5-FCB6-A76C69C71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166" y="1527049"/>
            <a:ext cx="5974081" cy="479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040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8F7629-ACA8-3003-360B-0CC6516FD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48" y="255714"/>
            <a:ext cx="5696712" cy="1293028"/>
          </a:xfrm>
        </p:spPr>
        <p:txBody>
          <a:bodyPr>
            <a:normAutofit/>
          </a:bodyPr>
          <a:lstStyle/>
          <a:p>
            <a:pPr algn="ctr"/>
            <a:r>
              <a:rPr lang="it-IT" sz="2200" cap="none" dirty="0">
                <a:latin typeface="Berlin Sans FB Demi" panose="020E0802020502020306" pitchFamily="34" charset="0"/>
              </a:rPr>
              <a:t>Kernel Ridge Regression (KRR)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711E428-4553-9EF2-C0BE-B53C90139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448" y="1260865"/>
            <a:ext cx="5696713" cy="5112503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97F9F9C-DB3E-AC4A-2534-507342A70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60865"/>
            <a:ext cx="5983510" cy="5112503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65EDED1-C3FF-43F1-5C7B-220D943B32BA}"/>
              </a:ext>
            </a:extLst>
          </p:cNvPr>
          <p:cNvSpPr txBox="1"/>
          <p:nvPr/>
        </p:nvSpPr>
        <p:spPr>
          <a:xfrm>
            <a:off x="6720840" y="651768"/>
            <a:ext cx="52303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>
                <a:latin typeface="Berlin Sans FB Demi" panose="020E0802020502020306" pitchFamily="34" charset="0"/>
              </a:rPr>
              <a:t>Support vector Regression (SVR)</a:t>
            </a:r>
          </a:p>
        </p:txBody>
      </p:sp>
    </p:spTree>
    <p:extLst>
      <p:ext uri="{BB962C8B-B14F-4D97-AF65-F5344CB8AC3E}">
        <p14:creationId xmlns:p14="http://schemas.microsoft.com/office/powerpoint/2010/main" val="278625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87C045-76ED-5ECB-4157-2E71509D5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94688" y="87717"/>
            <a:ext cx="10354056" cy="1293028"/>
          </a:xfrm>
        </p:spPr>
        <p:txBody>
          <a:bodyPr/>
          <a:lstStyle/>
          <a:p>
            <a:r>
              <a:rPr lang="it-IT" dirty="0">
                <a:latin typeface="Colonna MT" panose="04020805060202030203" pitchFamily="82" charset="0"/>
              </a:rPr>
              <a:t>RISULTATI OTTENUTI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E6DDA15-9E72-8BCA-D516-98F591729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2470" y="1205002"/>
            <a:ext cx="4124928" cy="5405065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569DEAC-DFFE-F402-5004-3E911AE1E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987" y="1205002"/>
            <a:ext cx="4124928" cy="540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6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9ED6EE25-8078-21C5-06A2-0FBBACA0F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6613" y="655607"/>
            <a:ext cx="4208015" cy="581420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730F95D-8DAE-28E1-E516-0ADEA5CB6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035" y="655607"/>
            <a:ext cx="4029074" cy="593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988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08908E-2EC7-CBA5-E9A4-1909950BE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38346" y="1032797"/>
            <a:ext cx="8203722" cy="926404"/>
          </a:xfrm>
        </p:spPr>
        <p:txBody>
          <a:bodyPr/>
          <a:lstStyle/>
          <a:p>
            <a:r>
              <a:rPr lang="it-IT" dirty="0">
                <a:latin typeface="Colonna MT" panose="04020805060202030203" pitchFamily="82" charset="0"/>
              </a:rPr>
              <a:t>CONCLUSIONI FINALI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C595AE5-CA5D-67A0-5CE7-9A7F7C445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latin typeface="Berlin Sans FB Demi" panose="020E0802020502020306" pitchFamily="34" charset="0"/>
              </a:rPr>
              <a:t>KRR preferibile sul nostro dataset vista le prestazioni simili e il minore sforzo computazionale rispetto a SVR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Tuttavia i predittori utilizzati non sono adatti a spiegare la variabilitá del prezzo delle carte collezionabili</a:t>
            </a:r>
          </a:p>
          <a:p>
            <a:pPr marL="0" indent="0">
              <a:buNone/>
            </a:pPr>
            <a:r>
              <a:rPr lang="it-IT" dirty="0"/>
              <a:t>•</a:t>
            </a:r>
            <a:r>
              <a:rPr lang="it-IT" dirty="0">
                <a:latin typeface="Berlin Sans FB Demi" panose="020E0802020502020306" pitchFamily="34" charset="0"/>
              </a:rPr>
              <a:t> Bisognerebbe utilizzare altri fattori nell’analisi come:</a:t>
            </a:r>
          </a:p>
          <a:p>
            <a:pPr marL="0" indent="0">
              <a:buNone/>
            </a:pPr>
            <a:r>
              <a:rPr lang="it-IT" dirty="0"/>
              <a:t>•</a:t>
            </a:r>
            <a:r>
              <a:rPr lang="it-IT" dirty="0">
                <a:latin typeface="Berlin Sans FB Demi" panose="020E0802020502020306" pitchFamily="34" charset="0"/>
              </a:rPr>
              <a:t> Tiratura della carta</a:t>
            </a:r>
            <a:br>
              <a:rPr lang="it-IT" dirty="0">
                <a:latin typeface="Berlin Sans FB Demi" panose="020E0802020502020306" pitchFamily="34" charset="0"/>
              </a:rPr>
            </a:br>
            <a:r>
              <a:rPr lang="it-IT" dirty="0"/>
              <a:t>•</a:t>
            </a:r>
            <a:r>
              <a:rPr lang="it-IT" dirty="0">
                <a:latin typeface="Berlin Sans FB Demi" panose="020E0802020502020306" pitchFamily="34" charset="0"/>
              </a:rPr>
              <a:t> Qualità artwork</a:t>
            </a:r>
          </a:p>
          <a:p>
            <a:pPr marL="0" indent="0">
              <a:buNone/>
            </a:pPr>
            <a:r>
              <a:rPr lang="it-IT" dirty="0"/>
              <a:t>•</a:t>
            </a:r>
            <a:r>
              <a:rPr lang="it-IT" dirty="0">
                <a:latin typeface="Berlin Sans FB Demi" panose="020E0802020502020306" pitchFamily="34" charset="0"/>
              </a:rPr>
              <a:t> Illustratore della carta</a:t>
            </a:r>
          </a:p>
          <a:p>
            <a:pPr marL="0" indent="0">
              <a:buNone/>
            </a:pPr>
            <a:endParaRPr lang="it-IT" dirty="0"/>
          </a:p>
          <a:p>
            <a:pPr>
              <a:buFontTx/>
              <a:buChar char="-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24826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A74B0-F105-75A4-D7C6-25BBB12F0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152" y="631649"/>
            <a:ext cx="8610600" cy="1293028"/>
          </a:xfrm>
        </p:spPr>
        <p:txBody>
          <a:bodyPr/>
          <a:lstStyle/>
          <a:p>
            <a:pPr algn="l"/>
            <a:r>
              <a:rPr lang="it-IT" dirty="0">
                <a:latin typeface="Colonna MT" panose="04020805060202030203" pitchFamily="82" charset="0"/>
              </a:rPr>
              <a:t>Obiettivo e Fasi del progetto</a:t>
            </a:r>
            <a:r>
              <a:rPr lang="it-IT" dirty="0"/>
              <a:t>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BBAA19E-15E1-48E8-9244-F229E9548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800" dirty="0">
                <a:latin typeface="Berlin Sans FB Demi" panose="020E0802020502020306" pitchFamily="34" charset="0"/>
              </a:rPr>
              <a:t>Scoprire relazioni interessanti tra il prezzo medio di vendita delle carte collezionabili Pokémon e l’opinione degli utenti in merito ai relativi Pokémon attraverso i seguenti passi:</a:t>
            </a:r>
          </a:p>
          <a:p>
            <a:r>
              <a:rPr lang="it-IT" sz="2800" dirty="0">
                <a:latin typeface="Berlin Sans FB Demi" panose="020E0802020502020306" pitchFamily="34" charset="0"/>
              </a:rPr>
              <a:t>1)Scraping dei dati delle carte su Pokecardvalues.co</a:t>
            </a:r>
          </a:p>
          <a:p>
            <a:r>
              <a:rPr lang="it-IT" sz="2800" dirty="0">
                <a:latin typeface="Berlin Sans FB Demi" panose="020E0802020502020306" pitchFamily="34" charset="0"/>
              </a:rPr>
              <a:t>2)Scraping delle opinioni degli utenti su Reddit</a:t>
            </a:r>
          </a:p>
          <a:p>
            <a:r>
              <a:rPr lang="it-IT" sz="2800" dirty="0">
                <a:latin typeface="Berlin Sans FB Demi" panose="020E0802020502020306" pitchFamily="34" charset="0"/>
              </a:rPr>
              <a:t>3)Sentiment </a:t>
            </a:r>
            <a:r>
              <a:rPr lang="it-IT" sz="2800" dirty="0" err="1">
                <a:latin typeface="Berlin Sans FB Demi" panose="020E0802020502020306" pitchFamily="34" charset="0"/>
              </a:rPr>
              <a:t>analysis</a:t>
            </a:r>
            <a:r>
              <a:rPr lang="it-IT" sz="2800" dirty="0">
                <a:latin typeface="Berlin Sans FB Demi" panose="020E0802020502020306" pitchFamily="34" charset="0"/>
              </a:rPr>
              <a:t> delle opinioni degli utenti</a:t>
            </a:r>
          </a:p>
          <a:p>
            <a:r>
              <a:rPr lang="it-IT" sz="2800" dirty="0">
                <a:latin typeface="Berlin Sans FB Demi" panose="020E0802020502020306" pitchFamily="34" charset="0"/>
              </a:rPr>
              <a:t>4)Analisi statistica in merito ai dati raccolti</a:t>
            </a:r>
          </a:p>
        </p:txBody>
      </p:sp>
    </p:spTree>
    <p:extLst>
      <p:ext uri="{BB962C8B-B14F-4D97-AF65-F5344CB8AC3E}">
        <p14:creationId xmlns:p14="http://schemas.microsoft.com/office/powerpoint/2010/main" val="2257026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B492CC-3D7D-ECA7-B356-FEC355F8D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1532"/>
            <a:ext cx="10820400" cy="1293028"/>
          </a:xfrm>
        </p:spPr>
        <p:txBody>
          <a:bodyPr/>
          <a:lstStyle/>
          <a:p>
            <a:pPr algn="l"/>
            <a:r>
              <a:rPr lang="it-IT" dirty="0">
                <a:latin typeface="Colonna MT" panose="04020805060202030203" pitchFamily="82" charset="0"/>
              </a:rPr>
              <a:t>SCRAPING DEI DATI SULLE CARTE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CD215E3-779F-D919-12D9-758C5E2A8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Dati ottenuti: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1)Pokémon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2)Numero Carte per Pokémon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3)Numero Set per Pokémon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4)Generazione Pokémon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5)Prezzo medio Non-</a:t>
            </a:r>
            <a:r>
              <a:rPr lang="it-IT" dirty="0" err="1">
                <a:latin typeface="Berlin Sans FB Demi" panose="020E0802020502020306" pitchFamily="34" charset="0"/>
              </a:rPr>
              <a:t>Holo</a:t>
            </a:r>
            <a:r>
              <a:rPr lang="it-IT" dirty="0">
                <a:latin typeface="Berlin Sans FB Demi" panose="020E0802020502020306" pitchFamily="34" charset="0"/>
              </a:rPr>
              <a:t>(€)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6)Prezzo medio Holo(€)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7)Prezzo medio Reverse-</a:t>
            </a:r>
            <a:r>
              <a:rPr lang="it-IT" dirty="0" err="1">
                <a:latin typeface="Berlin Sans FB Demi" panose="020E0802020502020306" pitchFamily="34" charset="0"/>
              </a:rPr>
              <a:t>Holo</a:t>
            </a:r>
            <a:r>
              <a:rPr lang="it-IT" dirty="0">
                <a:latin typeface="Berlin Sans FB Demi" panose="020E0802020502020306" pitchFamily="34" charset="0"/>
              </a:rPr>
              <a:t>(€)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612C8E4-616E-0BA8-1300-F12B07B89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317" y="2876549"/>
            <a:ext cx="1442117" cy="242773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4898CE5-22E7-29BE-9F1F-B45D162AB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9356" y="2891597"/>
            <a:ext cx="1419129" cy="2427736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0805ECF-A22B-CC0C-D4F3-7A096BC158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9515" y="2861501"/>
            <a:ext cx="1509760" cy="245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75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5451D5-7ABF-8548-9E21-E45A03C5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085832" cy="1293028"/>
          </a:xfrm>
        </p:spPr>
        <p:txBody>
          <a:bodyPr/>
          <a:lstStyle/>
          <a:p>
            <a:pPr algn="l"/>
            <a:r>
              <a:rPr lang="it-IT" dirty="0">
                <a:latin typeface="Colonna MT" panose="04020805060202030203" pitchFamily="82" charset="0"/>
              </a:rPr>
              <a:t>Strumenti necessari per lo scraping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8FA67D7-A47D-F547-F904-AC5948F99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latin typeface="Berlin Sans FB Demi" panose="020E0802020502020306" pitchFamily="34" charset="0"/>
              </a:rPr>
              <a:t>Librerie Python utilizzate e altri strumenti: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-Beautiful </a:t>
            </a:r>
            <a:r>
              <a:rPr lang="it-IT" dirty="0" err="1">
                <a:latin typeface="Berlin Sans FB Demi" panose="020E0802020502020306" pitchFamily="34" charset="0"/>
              </a:rPr>
              <a:t>soup</a:t>
            </a:r>
            <a:endParaRPr lang="it-IT" dirty="0">
              <a:latin typeface="Berlin Sans FB Demi" panose="020E0802020502020306" pitchFamily="34" charset="0"/>
            </a:endParaRP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 </a:t>
            </a:r>
            <a:r>
              <a:rPr lang="it-IT" dirty="0" err="1">
                <a:latin typeface="Berlin Sans FB Demi" panose="020E0802020502020306" pitchFamily="34" charset="0"/>
              </a:rPr>
              <a:t>Selenium</a:t>
            </a:r>
            <a:endParaRPr lang="it-IT" dirty="0">
              <a:latin typeface="Berlin Sans FB Demi" panose="020E0802020502020306" pitchFamily="34" charset="0"/>
            </a:endParaRPr>
          </a:p>
          <a:p>
            <a:pPr>
              <a:buFontTx/>
              <a:buChar char="-"/>
            </a:pPr>
            <a:r>
              <a:rPr lang="it-IT" dirty="0">
                <a:latin typeface="Berlin Sans FB Demi" panose="020E0802020502020306" pitchFamily="34" charset="0"/>
              </a:rPr>
              <a:t>Pandas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 </a:t>
            </a:r>
            <a:r>
              <a:rPr lang="it-IT" dirty="0" err="1">
                <a:latin typeface="Berlin Sans FB Demi" panose="020E0802020502020306" pitchFamily="34" charset="0"/>
              </a:rPr>
              <a:t>Numpy</a:t>
            </a:r>
            <a:endParaRPr lang="it-IT" dirty="0">
              <a:latin typeface="Berlin Sans FB Demi" panose="020E0802020502020306" pitchFamily="34" charset="0"/>
            </a:endParaRP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 </a:t>
            </a:r>
            <a:r>
              <a:rPr lang="it-IT" dirty="0" err="1">
                <a:latin typeface="Berlin Sans FB Demi" panose="020E0802020502020306" pitchFamily="34" charset="0"/>
              </a:rPr>
              <a:t>Chromedriver</a:t>
            </a:r>
            <a:endParaRPr lang="it-IT" dirty="0">
              <a:latin typeface="Berlin Sans FB Demi" panose="020E0802020502020306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DC72D9E-4259-8229-8D62-02DB49D8C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1116">
            <a:off x="7246875" y="2347566"/>
            <a:ext cx="1669542" cy="166954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B6B3CBB-B7FF-82E7-0169-BD5C72DA1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56073">
            <a:off x="9758870" y="2038506"/>
            <a:ext cx="1905000" cy="172402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9E69C4DB-233B-540B-8496-BE61E260A3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75124">
            <a:off x="9445762" y="4217236"/>
            <a:ext cx="2354551" cy="142875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F17C6B09-0F81-09D9-392F-2D25B34984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61717">
            <a:off x="6383123" y="4471332"/>
            <a:ext cx="2416262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37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79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5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53" tmFilter="0, 0; 0.125,0.2665; 0.25,0.4; 0.375,0.465; 0.5,0.5;  0.625,0.535; 0.75,0.6; 0.875,0.7335; 1,1">
                                          <p:stCondLst>
                                            <p:cond delay="65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" tmFilter="0, 0; 0.125,0.2665; 0.25,0.4; 0.375,0.465; 0.5,0.5;  0.625,0.535; 0.75,0.6; 0.875,0.7335; 1,1">
                                          <p:stCondLst>
                                            <p:cond delay="130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" tmFilter="0, 0; 0.125,0.2665; 0.25,0.4; 0.375,0.465; 0.5,0.5;  0.625,0.535; 0.75,0.6; 0.875,0.7335; 1,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1">
                                          <p:stCondLst>
                                            <p:cond delay="63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1" decel="50000">
                                          <p:stCondLst>
                                            <p:cond delay="66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">
                                          <p:stCondLst>
                                            <p:cond delay="129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1" decel="50000">
                                          <p:stCondLst>
                                            <p:cond delay="131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1" decel="50000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1" decel="50000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4C3CBB-FCF3-768A-4FF5-86BC80CAC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764373"/>
            <a:ext cx="10664952" cy="1293028"/>
          </a:xfrm>
        </p:spPr>
        <p:txBody>
          <a:bodyPr/>
          <a:lstStyle/>
          <a:p>
            <a:pPr algn="l"/>
            <a:r>
              <a:rPr lang="it-IT" dirty="0">
                <a:latin typeface="Colonna MT" panose="04020805060202030203" pitchFamily="82" charset="0"/>
              </a:rPr>
              <a:t>Scraping e sentiment </a:t>
            </a:r>
            <a:r>
              <a:rPr lang="it-IT" dirty="0" err="1">
                <a:latin typeface="Colonna MT" panose="04020805060202030203" pitchFamily="82" charset="0"/>
              </a:rPr>
              <a:t>analysis</a:t>
            </a:r>
            <a:r>
              <a:rPr lang="it-IT" dirty="0">
                <a:latin typeface="Colonna MT" panose="04020805060202030203" pitchFamily="82" charset="0"/>
              </a:rPr>
              <a:t> sulle opinioni degli utenti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0992DEF-EAC9-AFEF-1153-82E434DD3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latin typeface="Berlin Sans FB Demi" panose="020E0802020502020306" pitchFamily="34" charset="0"/>
              </a:rPr>
              <a:t>Sono stati raccolti circa 318.000 commenti totali su Reddit</a:t>
            </a:r>
          </a:p>
          <a:p>
            <a:r>
              <a:rPr lang="it-IT" dirty="0">
                <a:latin typeface="Berlin Sans FB Demi" panose="020E0802020502020306" pitchFamily="34" charset="0"/>
              </a:rPr>
              <a:t> </a:t>
            </a:r>
            <a:r>
              <a:rPr lang="it-IT" b="0" i="0" dirty="0">
                <a:effectLst/>
                <a:latin typeface="Berlin Sans FB Demi" panose="020E0802020502020306" pitchFamily="34" charset="0"/>
              </a:rPr>
              <a:t>È stata effettuata un’ analisi del sentimen</a:t>
            </a:r>
            <a:r>
              <a:rPr lang="it-IT" dirty="0">
                <a:latin typeface="Berlin Sans FB Demi" panose="020E0802020502020306" pitchFamily="34" charset="0"/>
              </a:rPr>
              <a:t>t attraverso l’utilizzo del transformer ‘Roberta’</a:t>
            </a:r>
          </a:p>
          <a:p>
            <a:pPr>
              <a:buFontTx/>
              <a:buChar char="-"/>
            </a:pPr>
            <a:r>
              <a:rPr lang="it-IT" dirty="0">
                <a:latin typeface="Berlin Sans FB Demi" panose="020E0802020502020306" pitchFamily="34" charset="0"/>
              </a:rPr>
              <a:t>Quindi è stato attribuito un punteggio Positivo e Negativo a ciascun Pokémon in base ai commenti:</a:t>
            </a:r>
          </a:p>
          <a:p>
            <a:pPr marL="0" indent="0">
              <a:buNone/>
            </a:pPr>
            <a:endParaRPr lang="it-IT" dirty="0">
              <a:latin typeface="Berlin Sans FB Demi" panose="020E0802020502020306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8048239-90BC-A010-E027-65A6B1922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269" y="4316256"/>
            <a:ext cx="1879283" cy="1879283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E91B1575-121C-3D31-7C94-514D5F6B919D}"/>
              </a:ext>
            </a:extLst>
          </p:cNvPr>
          <p:cNvSpPr/>
          <p:nvPr/>
        </p:nvSpPr>
        <p:spPr>
          <a:xfrm>
            <a:off x="5853684" y="4316256"/>
            <a:ext cx="3272028" cy="16939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       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314D87B-7F6C-2125-A2F1-B8C56B91F52A}"/>
              </a:ext>
            </a:extLst>
          </p:cNvPr>
          <p:cNvSpPr txBox="1"/>
          <p:nvPr/>
        </p:nvSpPr>
        <p:spPr>
          <a:xfrm>
            <a:off x="6145150" y="4443983"/>
            <a:ext cx="1042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Positivo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7136441-74B9-6FE2-A1A4-8451738A9CAC}"/>
              </a:ext>
            </a:extLst>
          </p:cNvPr>
          <p:cNvSpPr txBox="1"/>
          <p:nvPr/>
        </p:nvSpPr>
        <p:spPr>
          <a:xfrm>
            <a:off x="5702808" y="5071233"/>
            <a:ext cx="200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         0.63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332714E-A01F-D69C-806B-9CA6B1B9C541}"/>
              </a:ext>
            </a:extLst>
          </p:cNvPr>
          <p:cNvSpPr txBox="1"/>
          <p:nvPr/>
        </p:nvSpPr>
        <p:spPr>
          <a:xfrm>
            <a:off x="7705344" y="4443983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Negativo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B85A3B0-4686-F7EA-1A96-56FDE712276F}"/>
              </a:ext>
            </a:extLst>
          </p:cNvPr>
          <p:cNvSpPr txBox="1"/>
          <p:nvPr/>
        </p:nvSpPr>
        <p:spPr>
          <a:xfrm>
            <a:off x="7927848" y="5071233"/>
            <a:ext cx="832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0.37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C42AEB13-8E14-6E5A-2284-EA5D13718883}"/>
              </a:ext>
            </a:extLst>
          </p:cNvPr>
          <p:cNvCxnSpPr>
            <a:cxnSpLocks/>
            <a:stCxn id="5" idx="0"/>
            <a:endCxn id="5" idx="2"/>
          </p:cNvCxnSpPr>
          <p:nvPr/>
        </p:nvCxnSpPr>
        <p:spPr>
          <a:xfrm>
            <a:off x="7489698" y="4316256"/>
            <a:ext cx="0" cy="1693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5EE588E6-AC23-843C-1FD7-2C676CF1E66E}"/>
              </a:ext>
            </a:extLst>
          </p:cNvPr>
          <p:cNvCxnSpPr>
            <a:cxnSpLocks/>
          </p:cNvCxnSpPr>
          <p:nvPr/>
        </p:nvCxnSpPr>
        <p:spPr>
          <a:xfrm>
            <a:off x="5853684" y="4813315"/>
            <a:ext cx="32720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CD42EC60-DE3D-25A1-A620-0A1BE8711A83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081528" y="5255897"/>
            <a:ext cx="2621280" cy="2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017B57B9-CBD4-AD5F-8B03-90DD4E803B50}"/>
              </a:ext>
            </a:extLst>
          </p:cNvPr>
          <p:cNvSpPr txBox="1"/>
          <p:nvPr/>
        </p:nvSpPr>
        <p:spPr>
          <a:xfrm>
            <a:off x="1344168" y="6329176"/>
            <a:ext cx="1737360" cy="374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Berlin Sans FB Demi" panose="020E0802020502020306" pitchFamily="34" charset="0"/>
              </a:rPr>
              <a:t>Gengar</a:t>
            </a:r>
          </a:p>
        </p:txBody>
      </p:sp>
    </p:spTree>
    <p:extLst>
      <p:ext uri="{BB962C8B-B14F-4D97-AF65-F5344CB8AC3E}">
        <p14:creationId xmlns:p14="http://schemas.microsoft.com/office/powerpoint/2010/main" val="702675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3F4023-A925-A2C3-A703-BDF74A96F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04" y="469140"/>
            <a:ext cx="9384792" cy="1293028"/>
          </a:xfrm>
        </p:spPr>
        <p:txBody>
          <a:bodyPr/>
          <a:lstStyle/>
          <a:p>
            <a:pPr algn="l"/>
            <a:r>
              <a:rPr lang="it-IT" dirty="0">
                <a:latin typeface="Colonna MT" panose="04020805060202030203" pitchFamily="82" charset="0"/>
              </a:rPr>
              <a:t>Analisi statistica dati raccolti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0BE6094-A453-F1C6-A458-DD8AC90BA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62168"/>
            <a:ext cx="10820400" cy="4024125"/>
          </a:xfrm>
        </p:spPr>
        <p:txBody>
          <a:bodyPr>
            <a:normAutofit lnSpcReduction="10000"/>
          </a:bodyPr>
          <a:lstStyle/>
          <a:p>
            <a:r>
              <a:rPr lang="it-IT" dirty="0">
                <a:latin typeface="Berlin Sans FB Demi" panose="020E0802020502020306" pitchFamily="34" charset="0"/>
              </a:rPr>
              <a:t>Divisa in: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-Analisi esplorativa: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1) Pairplot e Corrplot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2) Scatterplot e Boxplot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-Utilizzo modelli dedicati: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1) Kernel Ridge Regression (KRR)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2) Support Vector Regression(SVR)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· Librerie utilizzate: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 Sklearn, Matplotlib, Pandas, Seaborn,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Altair</a:t>
            </a:r>
          </a:p>
          <a:p>
            <a:pPr marL="457200" indent="-457200">
              <a:buAutoNum type="arabicParenR"/>
            </a:pPr>
            <a:endParaRPr lang="it-IT" dirty="0"/>
          </a:p>
          <a:p>
            <a:pPr marL="457200" indent="-457200">
              <a:buAutoNum type="arabicParenR"/>
            </a:pP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7D5197C-E8CB-410B-F637-A75679620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82606"/>
            <a:ext cx="4574875" cy="296066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9B08494-3BCD-594D-2326-B27480A0F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36264">
            <a:off x="6514922" y="5113326"/>
            <a:ext cx="1861328" cy="103407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F5B91EB6-BB3B-0D5E-1871-B269B92C5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0125" y="4876012"/>
            <a:ext cx="2487083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2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CFF321-962C-5B7A-77D9-B27CE6BCF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7094" y="251573"/>
            <a:ext cx="2355012" cy="1293028"/>
          </a:xfrm>
        </p:spPr>
        <p:txBody>
          <a:bodyPr/>
          <a:lstStyle/>
          <a:p>
            <a:r>
              <a:rPr lang="it-IT" dirty="0">
                <a:latin typeface="Colonna MT" panose="04020805060202030203" pitchFamily="82" charset="0"/>
              </a:rPr>
              <a:t>BOXPLOT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DC361FD-D868-2874-6B4F-908FBC8C2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1888" y="1544601"/>
            <a:ext cx="8065698" cy="4760374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FF129D6-95D4-3794-63AF-785FD181D6CA}"/>
              </a:ext>
            </a:extLst>
          </p:cNvPr>
          <p:cNvSpPr txBox="1"/>
          <p:nvPr/>
        </p:nvSpPr>
        <p:spPr>
          <a:xfrm>
            <a:off x="629727" y="1255771"/>
            <a:ext cx="28467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Berlin Sans FB Demi" panose="020E0802020502020306" pitchFamily="34" charset="0"/>
              </a:rPr>
              <a:t>-Praticamente in tutte le categorie di carte le prime generazioni presentano un prezzo medio più alto e più variabile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EFFE7CF-B2A1-A9F6-791A-5874D5A35D85}"/>
              </a:ext>
            </a:extLst>
          </p:cNvPr>
          <p:cNvSpPr txBox="1"/>
          <p:nvPr/>
        </p:nvSpPr>
        <p:spPr>
          <a:xfrm>
            <a:off x="629727" y="3924788"/>
            <a:ext cx="264831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Berlin Sans FB Demi" panose="020E0802020502020306" pitchFamily="34" charset="0"/>
              </a:rPr>
              <a:t>-La categoria Non-Holo presenta in generale più variabilità nel prezzo rispetto alle altre due categorie di prezzo</a:t>
            </a:r>
          </a:p>
        </p:txBody>
      </p:sp>
    </p:spTree>
    <p:extLst>
      <p:ext uri="{BB962C8B-B14F-4D97-AF65-F5344CB8AC3E}">
        <p14:creationId xmlns:p14="http://schemas.microsoft.com/office/powerpoint/2010/main" val="202517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6F3BDF-4104-720E-B326-CFBEFDEBD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4008" y="800949"/>
            <a:ext cx="8610600" cy="1293028"/>
          </a:xfrm>
        </p:spPr>
        <p:txBody>
          <a:bodyPr/>
          <a:lstStyle/>
          <a:p>
            <a:pPr algn="l"/>
            <a:r>
              <a:rPr lang="it-IT" dirty="0"/>
              <a:t>	</a:t>
            </a:r>
            <a:r>
              <a:rPr lang="it-IT" dirty="0">
                <a:latin typeface="Colonna MT" panose="04020805060202030203" pitchFamily="82" charset="0"/>
              </a:rPr>
              <a:t>corrplot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EE8968-F37D-0425-F52E-0A8726FA3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472" y="2093977"/>
            <a:ext cx="4434840" cy="4024125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it-IT" dirty="0">
                <a:latin typeface="Berlin Sans FB Demi" panose="020E0802020502020306" pitchFamily="34" charset="0"/>
              </a:rPr>
              <a:t>Relazioni da analizzare:</a:t>
            </a:r>
          </a:p>
          <a:p>
            <a:pPr marL="0" indent="0">
              <a:buNone/>
            </a:pPr>
            <a:endParaRPr lang="it-IT" dirty="0">
              <a:latin typeface="Berlin Sans FB Demi" panose="020E0802020502020306" pitchFamily="34" charset="0"/>
            </a:endParaRP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-Numero carte(x)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-Prezzo carte(Y)</a:t>
            </a:r>
          </a:p>
          <a:p>
            <a:pPr marL="0" indent="0">
              <a:buNone/>
            </a:pPr>
            <a:endParaRPr lang="it-IT" dirty="0">
              <a:latin typeface="Berlin Sans FB Demi" panose="020E0802020502020306" pitchFamily="34" charset="0"/>
            </a:endParaRP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-Commenti(Positivi/Negativi)(X)</a:t>
            </a:r>
          </a:p>
          <a:p>
            <a:pPr marL="0" indent="0">
              <a:buNone/>
            </a:pPr>
            <a:r>
              <a:rPr lang="it-IT" dirty="0">
                <a:latin typeface="Berlin Sans FB Demi" panose="020E0802020502020306" pitchFamily="34" charset="0"/>
              </a:rPr>
              <a:t>-Prezzo carte(Y)</a:t>
            </a: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86F0ECE-C462-ED71-20CA-C4BA2A3E7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474" y="593596"/>
            <a:ext cx="6449430" cy="593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09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65A28C-3070-DE3F-0D7D-97F0D6E4E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222" y="1074570"/>
            <a:ext cx="3623310" cy="1128785"/>
          </a:xfrm>
        </p:spPr>
        <p:txBody>
          <a:bodyPr/>
          <a:lstStyle/>
          <a:p>
            <a:pPr algn="l"/>
            <a:r>
              <a:rPr lang="it-IT" dirty="0">
                <a:latin typeface="Colonna MT" panose="04020805060202030203" pitchFamily="82" charset="0"/>
              </a:rPr>
              <a:t>scatterplot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1E5EF04-40B2-6391-5C7B-74E24B5369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5855" y="2203355"/>
            <a:ext cx="6800850" cy="3438525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5C1A97B-207C-D0EA-5D0E-BC2DD8228B5E}"/>
              </a:ext>
            </a:extLst>
          </p:cNvPr>
          <p:cNvSpPr txBox="1"/>
          <p:nvPr/>
        </p:nvSpPr>
        <p:spPr>
          <a:xfrm>
            <a:off x="574167" y="2523395"/>
            <a:ext cx="368236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-</a:t>
            </a:r>
            <a:r>
              <a:rPr lang="it-IT" sz="2200" dirty="0">
                <a:latin typeface="Berlin Sans FB Demi" panose="020E0802020502020306" pitchFamily="34" charset="0"/>
              </a:rPr>
              <a:t>Relazione dello Scatter Plot 2 più interessante da analizzare</a:t>
            </a:r>
          </a:p>
          <a:p>
            <a:r>
              <a:rPr lang="it-IT" sz="2200" dirty="0">
                <a:latin typeface="Berlin Sans FB Demi" panose="020E0802020502020306" pitchFamily="34" charset="0"/>
              </a:rPr>
              <a:t>-Nello Scatter Plot 1 le osservazioni sono schiacciate e raggruppate nell’asse delle ascisse</a:t>
            </a:r>
          </a:p>
          <a:p>
            <a:r>
              <a:rPr lang="it-IT" sz="2200" dirty="0">
                <a:latin typeface="Berlin Sans FB Demi" panose="020E0802020502020306" pitchFamily="34" charset="0"/>
              </a:rPr>
              <a:t>-In generale si tratta di relazioni non lineari</a:t>
            </a:r>
          </a:p>
        </p:txBody>
      </p:sp>
    </p:spTree>
    <p:extLst>
      <p:ext uri="{BB962C8B-B14F-4D97-AF65-F5344CB8AC3E}">
        <p14:creationId xmlns:p14="http://schemas.microsoft.com/office/powerpoint/2010/main" val="2394218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cia di vapore">
  <a:themeElements>
    <a:clrScheme name="Scia di vapor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Scia di vapore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ia di vapore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TM04033937[[fn=Scia di vapore]]</Template>
  <TotalTime>2915</TotalTime>
  <Words>505</Words>
  <Application>Microsoft Office PowerPoint</Application>
  <PresentationFormat>Widescreen</PresentationFormat>
  <Paragraphs>83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Berlin Sans FB Demi</vt:lpstr>
      <vt:lpstr>Century Gothic</vt:lpstr>
      <vt:lpstr>Colonna MT</vt:lpstr>
      <vt:lpstr>Scia di vapore</vt:lpstr>
      <vt:lpstr> Pokémon project</vt:lpstr>
      <vt:lpstr>Obiettivo e Fasi del progetto:</vt:lpstr>
      <vt:lpstr>SCRAPING DEI DATI SULLE CARTE</vt:lpstr>
      <vt:lpstr>Strumenti necessari per lo scraping</vt:lpstr>
      <vt:lpstr>Scraping e sentiment analysis sulle opinioni degli utenti</vt:lpstr>
      <vt:lpstr>Analisi statistica dati raccolti </vt:lpstr>
      <vt:lpstr>BOXPLOT</vt:lpstr>
      <vt:lpstr> corrplot</vt:lpstr>
      <vt:lpstr>scatterplot</vt:lpstr>
      <vt:lpstr>Modelli statistici utilizzati </vt:lpstr>
      <vt:lpstr>Kernel utilizzati nei modelli</vt:lpstr>
      <vt:lpstr>Confronto modelli statistici</vt:lpstr>
      <vt:lpstr>Kernel Ridge Regression (KRR)</vt:lpstr>
      <vt:lpstr>RISULTATI OTTENUTI</vt:lpstr>
      <vt:lpstr>Presentazione standard di PowerPoint</vt:lpstr>
      <vt:lpstr>CONCLUSIONI FINALI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Ghisu</dc:creator>
  <cp:lastModifiedBy>fadem</cp:lastModifiedBy>
  <cp:revision>2</cp:revision>
  <dcterms:created xsi:type="dcterms:W3CDTF">2024-10-04T09:32:28Z</dcterms:created>
  <dcterms:modified xsi:type="dcterms:W3CDTF">2024-10-06T12:27:45Z</dcterms:modified>
</cp:coreProperties>
</file>

<file path=docProps/thumbnail.jpeg>
</file>